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2" r:id="rId6"/>
    <p:sldId id="259" r:id="rId7"/>
    <p:sldId id="260" r:id="rId8"/>
    <p:sldId id="261" r:id="rId9"/>
    <p:sldId id="263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56"/>
    <p:restoredTop sz="94659"/>
  </p:normalViewPr>
  <p:slideViewPr>
    <p:cSldViewPr snapToGrid="0" snapToObjects="1">
      <p:cViewPr varScale="1">
        <p:scale>
          <a:sx n="61" d="100"/>
          <a:sy n="61" d="100"/>
        </p:scale>
        <p:origin x="7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/>
              <a:t>Wednesday - Message Web Application</a:t>
            </a:r>
          </a:p>
          <a:p>
            <a:endParaRPr dirty="0"/>
          </a:p>
          <a:p>
            <a:r>
              <a:rPr dirty="0"/>
              <a:t>Group Presentation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1422400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t>Group Member :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2346027" y="3276153"/>
            <a:ext cx="9325273" cy="464909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t>{zhou.liha, liu.bo2, chen.jiey, tong.xi}@husky.neu.edu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t>001302072 Lihang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t>001398614 Jieying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t>001306762 Xing Tong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9393" b="9393"/>
          <a:stretch>
            <a:fillRect/>
          </a:stretch>
        </p:blipFill>
        <p:spPr>
          <a:xfrm>
            <a:off x="7219172" y="2801100"/>
            <a:ext cx="5046922" cy="6148069"/>
          </a:xfrm>
          <a:prstGeom prst="rect">
            <a:avLst/>
          </a:prstGeom>
        </p:spPr>
      </p:pic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Back-End:</a:t>
            </a: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r>
              <a:t>DataBase</a:t>
            </a:r>
          </a:p>
          <a:p>
            <a:pPr>
              <a:defRPr>
                <a:effectLst/>
              </a:defRPr>
            </a:pPr>
            <a:r>
              <a:t>Register ID</a:t>
            </a:r>
          </a:p>
          <a:p>
            <a:pPr>
              <a:defRPr>
                <a:effectLst/>
              </a:defRPr>
            </a:pPr>
            <a:r>
              <a:t>User ID</a:t>
            </a:r>
          </a:p>
          <a:p>
            <a:pPr>
              <a:defRPr>
                <a:effectLst/>
              </a:defRPr>
            </a:pPr>
            <a:r>
              <a:t>Chat message</a:t>
            </a:r>
          </a:p>
        </p:txBody>
      </p:sp>
      <p:sp>
        <p:nvSpPr>
          <p:cNvPr id="168" name="File Structure:"/>
          <p:cNvSpPr txBox="1"/>
          <p:nvPr/>
        </p:nvSpPr>
        <p:spPr>
          <a:xfrm>
            <a:off x="6858002" y="2013598"/>
            <a:ext cx="3225623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File Structure: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dirty="0">
                <a:solidFill>
                  <a:srgbClr val="FFC000"/>
                </a:solidFill>
              </a:rPr>
              <a:t>User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Interface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图像" descr="图像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346" b="2346"/>
          <a:stretch>
            <a:fillRect/>
          </a:stretch>
        </p:blipFill>
        <p:spPr>
          <a:xfrm>
            <a:off x="6654800" y="419100"/>
            <a:ext cx="5588000" cy="8648700"/>
          </a:xfrm>
          <a:prstGeom prst="rect">
            <a:avLst/>
          </a:prstGeom>
        </p:spPr>
      </p:pic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1053153"/>
          </a:xfrm>
          <a:prstGeom prst="rect">
            <a:avLst/>
          </a:prstGeom>
        </p:spPr>
        <p:txBody>
          <a:bodyPr/>
          <a:lstStyle/>
          <a:p>
            <a:r>
              <a:t>Login-page：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1092647"/>
          </a:xfrm>
          <a:prstGeom prst="rect">
            <a:avLst/>
          </a:prstGeom>
        </p:spPr>
        <p:txBody>
          <a:bodyPr/>
          <a:lstStyle/>
          <a:p>
            <a:r>
              <a:t>Chat-page：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129</Words>
  <Application>Microsoft Macintosh PowerPoint</Application>
  <PresentationFormat>自定义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Group Member :</vt:lpstr>
      <vt:lpstr>PowerPoint 演示文稿</vt:lpstr>
      <vt:lpstr>PowerPoint 演示文稿</vt:lpstr>
      <vt:lpstr>Back-End:</vt:lpstr>
      <vt:lpstr>User Interface</vt:lpstr>
      <vt:lpstr>Login-page：</vt:lpstr>
      <vt:lpstr>Chat-page：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Bo</cp:lastModifiedBy>
  <cp:revision>7</cp:revision>
  <dcterms:modified xsi:type="dcterms:W3CDTF">2020-04-21T04:45:16Z</dcterms:modified>
</cp:coreProperties>
</file>